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Press Start 2P"/>
      <p:regular r:id="rId24"/>
    </p:embeddedFont>
    <p:embeddedFont>
      <p:font typeface="Alfa Slab On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PressStart2P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47795aa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47795aa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7795aa6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7795aa6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47795aa6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47795aa6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7795aa6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7795aa6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8609ff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8609ff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47795aa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47795aa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47795aa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47795aa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47795aa6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47795aa6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48609ff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48609ff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48609ff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48609ff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48609ff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48609ff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8609ff7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8609ff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47795aa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47795aa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6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Death By Meme</a:t>
            </a:r>
            <a:endParaRPr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446150"/>
            <a:ext cx="61740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By:</a:t>
            </a:r>
            <a:endParaRPr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Lindsay Hilliard</a:t>
            </a:r>
            <a:endParaRPr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Jourdan Watson</a:t>
            </a:r>
            <a:endParaRPr>
              <a:solidFill>
                <a:srgbClr val="FF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Game Play: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28050" y="1017725"/>
            <a:ext cx="6365700" cy="3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Insane asylum setting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Rooms with old furniture and medical equipment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Top-down view of player’s map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Audio: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music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 effects to add to ambiance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06175"/>
            <a:ext cx="86574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Player Role &amp; Actions: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player is on a quest to find an exit to escape from the building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player may only avoid enemies and not engage while attempting to escape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attracts enemies, but cannot see much without the flashlight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can run, but will risk visibility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65025"/>
            <a:ext cx="864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Strategies &amp; Motivation: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858350"/>
            <a:ext cx="8520600" cy="30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rooms to escape from enemies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 for noises to let you know when enemies are close without light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light to identify doors and other objects, or risk making noise yourself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288575"/>
            <a:ext cx="85206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Level Summary: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level takes place on the first floor of the asylum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player enters the lobby with a reception desk, bookshelves and other typical lobby decor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there, the player can progress to a series of patient intake rooms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rooms have desks, chairs and other decorations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player progresses past these rooms, there are patient evaluation rooms on either side of the hallway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Finally, at the end of the hallway, there is a staircase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Questions?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38" y="152400"/>
            <a:ext cx="63275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Concept: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85225"/>
            <a:ext cx="85206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Combines horror and humor genres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Places player into an insane asylum setting, trying to find a way out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has a flashlight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Turns meme characters into game enemies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00" y="2841925"/>
            <a:ext cx="2149174" cy="21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628" y="3318350"/>
            <a:ext cx="1080550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3772650" y="3595350"/>
            <a:ext cx="14463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Storyboard: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625" y="1109900"/>
            <a:ext cx="63307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Storyboard: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39" l="0" r="0" t="139"/>
          <a:stretch/>
        </p:blipFill>
        <p:spPr>
          <a:xfrm>
            <a:off x="1406625" y="1109900"/>
            <a:ext cx="63307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Storyboard: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672" l="0" r="0" t="1662"/>
          <a:stretch/>
        </p:blipFill>
        <p:spPr>
          <a:xfrm>
            <a:off x="1406625" y="1109900"/>
            <a:ext cx="63307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Storyboard: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514" l="0" r="0" t="504"/>
          <a:stretch/>
        </p:blipFill>
        <p:spPr>
          <a:xfrm>
            <a:off x="1406625" y="1109900"/>
            <a:ext cx="633076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Storyboard: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768" r="758" t="0"/>
          <a:stretch/>
        </p:blipFill>
        <p:spPr>
          <a:xfrm>
            <a:off x="1406625" y="1109900"/>
            <a:ext cx="633075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213900" y="445025"/>
            <a:ext cx="87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Unique Selling Points: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113000" y="1433750"/>
            <a:ext cx="6918000" cy="20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Retro game style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Staying too long in one place can kill you (battery life)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Crossing certain doorways causes more enemies to spawn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enemies per level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50" y="3869675"/>
            <a:ext cx="6000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251" y="3869680"/>
            <a:ext cx="600075" cy="66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976" y="3925638"/>
            <a:ext cx="5334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